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6"/>
  </p:handoutMasterIdLst>
  <p:sldIdLst>
    <p:sldId id="266" r:id="rId2"/>
    <p:sldId id="272" r:id="rId3"/>
    <p:sldId id="268" r:id="rId4"/>
    <p:sldId id="270" r:id="rId5"/>
  </p:sldIdLst>
  <p:sldSz cx="9144000" cy="6858000" type="screen4x3"/>
  <p:notesSz cx="6985000" cy="9271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-1182" y="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7363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defTabSz="928688">
              <a:defRPr sz="1200" b="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6050" y="0"/>
            <a:ext cx="3027363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algn="r" defTabSz="928688">
              <a:defRPr sz="1200" b="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05863"/>
            <a:ext cx="3027363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defTabSz="928688">
              <a:defRPr sz="1200" b="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6050" y="8805863"/>
            <a:ext cx="3027363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algn="r" defTabSz="928688">
              <a:defRPr sz="1200" b="0">
                <a:latin typeface="Arial" charset="0"/>
              </a:defRPr>
            </a:lvl1pPr>
          </a:lstStyle>
          <a:p>
            <a:fld id="{20E464E9-24C3-4FAC-BB07-61C1991EE6F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47170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2127250"/>
          </a:xfrm>
        </p:spPr>
        <p:txBody>
          <a:bodyPr/>
          <a:lstStyle>
            <a:lvl1pPr algn="ctr">
              <a:defRPr sz="5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70250"/>
            <a:ext cx="6400800" cy="22098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0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49A37892-E7A9-4249-ABA9-A7019172BE89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228600" y="2889250"/>
            <a:ext cx="8610600" cy="201613"/>
            <a:chOff x="144" y="1680"/>
            <a:chExt cx="5424" cy="144"/>
          </a:xfrm>
        </p:grpSpPr>
        <p:sp>
          <p:nvSpPr>
            <p:cNvPr id="5128" name="Rectangle 8"/>
            <p:cNvSpPr>
              <a:spLocks noChangeArrowheads="1"/>
            </p:cNvSpPr>
            <p:nvPr userDrawn="1"/>
          </p:nvSpPr>
          <p:spPr bwMode="auto">
            <a:xfrm>
              <a:off x="144" y="1680"/>
              <a:ext cx="1808" cy="144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29" name="Rectangle 9"/>
            <p:cNvSpPr>
              <a:spLocks noChangeArrowheads="1"/>
            </p:cNvSpPr>
            <p:nvPr userDrawn="1"/>
          </p:nvSpPr>
          <p:spPr bwMode="auto">
            <a:xfrm>
              <a:off x="1952" y="1680"/>
              <a:ext cx="1808" cy="14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0" name="Rectangle 10"/>
            <p:cNvSpPr>
              <a:spLocks noChangeArrowheads="1"/>
            </p:cNvSpPr>
            <p:nvPr userDrawn="1"/>
          </p:nvSpPr>
          <p:spPr bwMode="auto">
            <a:xfrm>
              <a:off x="3760" y="1680"/>
              <a:ext cx="1808" cy="144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D36647-2E16-4B1C-AA25-380F9006C28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093512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68D3B1-93B6-427C-9E43-CDC0BEB3CC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888152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B4335CAA-5CC0-4182-8A89-1571019E860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08499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ABEFC2-3F1C-4025-B3B7-543EC867C47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95529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246479-0BF5-4EA1-A025-5462F0F9B96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41609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2EDF70-E754-4E42-B7DE-5FE9F063E9F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5231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17EACD-4294-4DCA-8F67-F1B00F1BC30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62746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449D32-409A-4DB8-BC1A-9F7A927117F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02795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5E0E84-09A8-4F43-A49B-C234C11E55F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426925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97015E-2BC4-4F10-831E-D32862332DD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548391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43C05A-1E89-40FF-8436-8EEA28A8819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18294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0"/>
            </a:lvl1pPr>
          </a:lstStyle>
          <a:p>
            <a:endParaRPr lang="en-US" alt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0"/>
            </a:lvl1pPr>
          </a:lstStyle>
          <a:p>
            <a:endParaRPr lang="en-US" alt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0"/>
            </a:lvl1pPr>
          </a:lstStyle>
          <a:p>
            <a:fld id="{27781E4B-73FF-4C94-BE58-4036718E5CB0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 sz="2400" b="0">
              <a:latin typeface="Times New Roman" pitchFamily="18" charset="0"/>
            </a:endParaRPr>
          </a:p>
        </p:txBody>
      </p:sp>
      <p:sp>
        <p:nvSpPr>
          <p:cNvPr id="4104" name="Line 8"/>
          <p:cNvSpPr>
            <a:spLocks noChangeShapeType="1"/>
          </p:cNvSpPr>
          <p:nvPr/>
        </p:nvSpPr>
        <p:spPr bwMode="auto">
          <a:xfrm>
            <a:off x="457200" y="1447800"/>
            <a:ext cx="8077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0" y="2286000"/>
            <a:ext cx="228600" cy="2286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 sz="2400" b="0">
              <a:latin typeface="Times New Roman" pitchFamily="18" charset="0"/>
            </a:endParaRPr>
          </a:p>
        </p:txBody>
      </p:sp>
      <p:sp>
        <p:nvSpPr>
          <p:cNvPr id="4106" name="Rectangle 10"/>
          <p:cNvSpPr>
            <a:spLocks noChangeArrowheads="1"/>
          </p:cNvSpPr>
          <p:nvPr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 sz="2400" b="0"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p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p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229600" cy="4530725"/>
          </a:xfrm>
        </p:spPr>
        <p:txBody>
          <a:bodyPr/>
          <a:lstStyle/>
          <a:p>
            <a:pPr>
              <a:buNone/>
            </a:pPr>
            <a:r>
              <a:rPr lang="es-ES_tradnl" altLang="en-US" b="1" dirty="0" smtClean="0">
                <a:solidFill>
                  <a:schemeClr val="accent2"/>
                </a:solidFill>
              </a:rPr>
              <a:t>Propósito # 36:</a:t>
            </a:r>
            <a:r>
              <a:rPr lang="es-ES_tradnl" altLang="en-US" dirty="0" smtClean="0">
                <a:solidFill>
                  <a:schemeClr val="accent2"/>
                </a:solidFill>
              </a:rPr>
              <a:t> </a:t>
            </a:r>
            <a:r>
              <a:rPr lang="es-ES_tradnl" altLang="en-US" dirty="0" smtClean="0"/>
              <a:t>¿Tienes muchos primos?</a:t>
            </a:r>
          </a:p>
          <a:p>
            <a:pPr>
              <a:buNone/>
            </a:pPr>
            <a:r>
              <a:rPr lang="es-ES_tradnl" altLang="en-US" i="1" dirty="0" smtClean="0">
                <a:solidFill>
                  <a:srgbClr val="00B0F0"/>
                </a:solidFill>
              </a:rPr>
              <a:t>L.O: to </a:t>
            </a:r>
            <a:r>
              <a:rPr lang="es-ES_tradnl" altLang="en-US" i="1" dirty="0" err="1" smtClean="0">
                <a:solidFill>
                  <a:srgbClr val="00B0F0"/>
                </a:solidFill>
              </a:rPr>
              <a:t>practice</a:t>
            </a:r>
            <a:r>
              <a:rPr lang="es-ES_tradnl" altLang="en-US" i="1" dirty="0" smtClean="0">
                <a:solidFill>
                  <a:srgbClr val="00B0F0"/>
                </a:solidFill>
              </a:rPr>
              <a:t> </a:t>
            </a:r>
            <a:r>
              <a:rPr lang="es-ES_tradnl" altLang="en-US" i="1" dirty="0" err="1" smtClean="0">
                <a:solidFill>
                  <a:srgbClr val="00B0F0"/>
                </a:solidFill>
              </a:rPr>
              <a:t>family</a:t>
            </a:r>
            <a:r>
              <a:rPr lang="es-ES_tradnl" altLang="en-US" i="1" dirty="0" smtClean="0">
                <a:solidFill>
                  <a:srgbClr val="00B0F0"/>
                </a:solidFill>
              </a:rPr>
              <a:t> </a:t>
            </a:r>
            <a:r>
              <a:rPr lang="es-ES_tradnl" altLang="en-US" i="1" dirty="0" err="1" smtClean="0">
                <a:solidFill>
                  <a:srgbClr val="00B0F0"/>
                </a:solidFill>
              </a:rPr>
              <a:t>vocabulary</a:t>
            </a:r>
            <a:endParaRPr lang="es-ES_tradnl" altLang="en-US" i="1" dirty="0" smtClean="0">
              <a:solidFill>
                <a:srgbClr val="00B0F0"/>
              </a:solidFill>
            </a:endParaRPr>
          </a:p>
          <a:p>
            <a:pPr>
              <a:buNone/>
            </a:pPr>
            <a:r>
              <a:rPr lang="es-ES_tradnl" altLang="en-US" b="1" dirty="0" smtClean="0">
                <a:solidFill>
                  <a:schemeClr val="accent2"/>
                </a:solidFill>
              </a:rPr>
              <a:t>Actividad Inicial:</a:t>
            </a:r>
          </a:p>
          <a:p>
            <a:pPr marL="533400" indent="-533400">
              <a:lnSpc>
                <a:spcPct val="90000"/>
              </a:lnSpc>
            </a:pPr>
            <a:r>
              <a:rPr lang="es-ES_tradnl" altLang="en-US" dirty="0"/>
              <a:t>Completa con el pariente correcto: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dirty="0"/>
              <a:t>El hijo de mi hermano es mi: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dirty="0"/>
              <a:t>EL padre de mis primos es mi: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dirty="0"/>
              <a:t>La madre de la hermana de mi padre</a:t>
            </a:r>
            <a:r>
              <a:rPr lang="es-ES_tradnl" altLang="en-US" dirty="0" smtClean="0"/>
              <a:t>: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AutoNum type="arabicPeriod"/>
            </a:pPr>
            <a:endParaRPr lang="es-ES_tradnl" altLang="en-US" dirty="0"/>
          </a:p>
          <a:p>
            <a:pPr marL="533400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dirty="0"/>
              <a:t>La hija de mi padre y NO de mi madre</a:t>
            </a:r>
            <a:r>
              <a:rPr lang="es-ES_tradnl" altLang="en-US" dirty="0" smtClean="0"/>
              <a:t>: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AutoNum type="arabicPeriod"/>
            </a:pPr>
            <a:endParaRPr lang="es-ES_tradnl" altLang="en-US" dirty="0"/>
          </a:p>
          <a:p>
            <a:pPr marL="533400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dirty="0"/>
              <a:t>El esposo de mi madre y NO es mi padre: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39825"/>
          </a:xfrm>
        </p:spPr>
        <p:txBody>
          <a:bodyPr/>
          <a:lstStyle/>
          <a:p>
            <a:r>
              <a:rPr lang="en-US" altLang="en-US" sz="4000" dirty="0">
                <a:solidFill>
                  <a:schemeClr val="folHlink"/>
                </a:solidFill>
              </a:rPr>
              <a:t>Me llamo ________      Clase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601</a:t>
            </a:r>
            <a:r>
              <a:rPr lang="en-US" altLang="en-US" sz="4000" dirty="0">
                <a:solidFill>
                  <a:schemeClr val="folHlink"/>
                </a:solidFill>
              </a:rPr>
              <a:t/>
            </a:r>
            <a:br>
              <a:rPr lang="en-US" altLang="en-US" sz="4000" dirty="0">
                <a:solidFill>
                  <a:schemeClr val="folHlink"/>
                </a:solidFill>
              </a:rPr>
            </a:br>
            <a:r>
              <a:rPr lang="en-US" altLang="en-US" sz="4000" dirty="0">
                <a:solidFill>
                  <a:schemeClr val="folHlink"/>
                </a:solidFill>
              </a:rPr>
              <a:t>La fecha es 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15 </a:t>
            </a:r>
            <a:r>
              <a:rPr lang="en-US" altLang="en-US" sz="4000" dirty="0">
                <a:solidFill>
                  <a:schemeClr val="folHlink"/>
                </a:solidFill>
              </a:rPr>
              <a:t>de </a:t>
            </a:r>
            <a:r>
              <a:rPr lang="en-US" altLang="en-US" sz="4000" dirty="0" err="1" smtClean="0">
                <a:solidFill>
                  <a:schemeClr val="folHlink"/>
                </a:solidFill>
              </a:rPr>
              <a:t>diciembre</a:t>
            </a:r>
            <a:r>
              <a:rPr lang="en-US" altLang="en-US" sz="4000" dirty="0" smtClean="0">
                <a:solidFill>
                  <a:schemeClr val="folHlink"/>
                </a:solidFill>
              </a:rPr>
              <a:t> </a:t>
            </a:r>
            <a:r>
              <a:rPr lang="en-US" altLang="en-US" sz="4000" dirty="0">
                <a:solidFill>
                  <a:schemeClr val="folHlink"/>
                </a:solidFill>
              </a:rPr>
              <a:t>del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2017</a:t>
            </a:r>
            <a:endParaRPr lang="en-US" altLang="en-US" sz="4000" dirty="0">
              <a:solidFill>
                <a:schemeClr val="folHlin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5785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accent6"/>
                </a:solidFill>
              </a:rPr>
              <a:t>Vocabulario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733800" cy="4530725"/>
          </a:xfrm>
        </p:spPr>
        <p:txBody>
          <a:bodyPr/>
          <a:lstStyle/>
          <a:p>
            <a:r>
              <a:rPr lang="en-US" dirty="0" err="1" smtClean="0"/>
              <a:t>bisabuelo</a:t>
            </a:r>
            <a:r>
              <a:rPr lang="en-US" dirty="0" smtClean="0"/>
              <a:t>/a</a:t>
            </a:r>
            <a:endParaRPr lang="en-US" dirty="0" smtClean="0"/>
          </a:p>
          <a:p>
            <a:r>
              <a:rPr lang="en-US" dirty="0" err="1" smtClean="0"/>
              <a:t>Padrino</a:t>
            </a:r>
            <a:endParaRPr lang="en-US" dirty="0" smtClean="0"/>
          </a:p>
          <a:p>
            <a:r>
              <a:rPr lang="en-US" dirty="0" err="1" smtClean="0"/>
              <a:t>Madrina</a:t>
            </a:r>
            <a:endParaRPr lang="en-US" dirty="0" smtClean="0"/>
          </a:p>
          <a:p>
            <a:r>
              <a:rPr lang="en-US" dirty="0" err="1" smtClean="0"/>
              <a:t>Ahijado</a:t>
            </a:r>
            <a:r>
              <a:rPr lang="en-US" dirty="0" smtClean="0"/>
              <a:t>/a</a:t>
            </a:r>
          </a:p>
          <a:p>
            <a:r>
              <a:rPr lang="en-US" dirty="0" smtClean="0"/>
              <a:t>Medio-</a:t>
            </a:r>
            <a:r>
              <a:rPr lang="en-US" dirty="0" err="1" smtClean="0"/>
              <a:t>hermano</a:t>
            </a:r>
            <a:r>
              <a:rPr lang="en-US" dirty="0" smtClean="0"/>
              <a:t>/a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2895600" y="1600200"/>
            <a:ext cx="57150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None/>
            </a:pPr>
            <a:r>
              <a:rPr lang="en-US" b="0" kern="0" dirty="0" smtClean="0">
                <a:solidFill>
                  <a:srgbClr val="0000FF"/>
                </a:solidFill>
              </a:rPr>
              <a:t>Great grandpa/ma</a:t>
            </a:r>
            <a:endParaRPr lang="en-US" b="0" kern="0" dirty="0" smtClean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en-US" b="0" kern="0" dirty="0" smtClean="0">
                <a:solidFill>
                  <a:srgbClr val="0000FF"/>
                </a:solidFill>
              </a:rPr>
              <a:t>Godfather </a:t>
            </a:r>
          </a:p>
          <a:p>
            <a:pPr marL="0" indent="0">
              <a:buNone/>
            </a:pPr>
            <a:r>
              <a:rPr lang="en-US" b="0" kern="0" dirty="0" smtClean="0">
                <a:solidFill>
                  <a:srgbClr val="0000FF"/>
                </a:solidFill>
              </a:rPr>
              <a:t>Godmother </a:t>
            </a:r>
          </a:p>
          <a:p>
            <a:pPr marL="0" indent="0">
              <a:buNone/>
            </a:pPr>
            <a:r>
              <a:rPr lang="en-US" b="0" kern="0" dirty="0" smtClean="0">
                <a:solidFill>
                  <a:srgbClr val="0000FF"/>
                </a:solidFill>
              </a:rPr>
              <a:t>Godchild</a:t>
            </a:r>
          </a:p>
          <a:p>
            <a:pPr marL="0" indent="0">
              <a:buNone/>
            </a:pPr>
            <a:r>
              <a:rPr lang="en-US" b="0" kern="0" dirty="0">
                <a:solidFill>
                  <a:srgbClr val="0000FF"/>
                </a:solidFill>
              </a:rPr>
              <a:t>	 </a:t>
            </a:r>
            <a:r>
              <a:rPr lang="en-US" b="0" kern="0" dirty="0" smtClean="0">
                <a:solidFill>
                  <a:srgbClr val="0000FF"/>
                </a:solidFill>
              </a:rPr>
              <a:t>   half-brother/sister</a:t>
            </a:r>
            <a:r>
              <a:rPr lang="en-US" b="0" kern="0" dirty="0" smtClean="0">
                <a:solidFill>
                  <a:srgbClr val="0000FF"/>
                </a:solidFill>
              </a:rPr>
              <a:t> </a:t>
            </a:r>
            <a:endParaRPr lang="en-US" b="0" kern="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4346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-76200"/>
            <a:ext cx="8229600" cy="1143000"/>
          </a:xfrm>
        </p:spPr>
        <p:txBody>
          <a:bodyPr/>
          <a:lstStyle/>
          <a:p>
            <a:r>
              <a:rPr lang="en-US" altLang="en-US" dirty="0" err="1">
                <a:solidFill>
                  <a:srgbClr val="FF3300"/>
                </a:solidFill>
              </a:rPr>
              <a:t>Ejercicios</a:t>
            </a:r>
            <a:r>
              <a:rPr lang="en-US" altLang="en-US" dirty="0">
                <a:solidFill>
                  <a:srgbClr val="FF3300"/>
                </a:solidFill>
              </a:rPr>
              <a:t>: 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066800"/>
            <a:ext cx="8305800" cy="5791200"/>
          </a:xfrm>
        </p:spPr>
        <p:txBody>
          <a:bodyPr/>
          <a:lstStyle/>
          <a:p>
            <a:pPr marL="533400" indent="-533400">
              <a:lnSpc>
                <a:spcPct val="90000"/>
              </a:lnSpc>
            </a:pPr>
            <a:r>
              <a:rPr lang="es-ES_tradnl" altLang="en-US" sz="2800" dirty="0"/>
              <a:t>Copia la tabla, escucha y completa:</a:t>
            </a:r>
          </a:p>
          <a:p>
            <a:pPr marL="533400" indent="-533400">
              <a:lnSpc>
                <a:spcPct val="90000"/>
              </a:lnSpc>
            </a:pPr>
            <a:endParaRPr lang="es-ES_tradnl" altLang="en-US" sz="2800" dirty="0"/>
          </a:p>
          <a:p>
            <a:pPr marL="533400" indent="-533400">
              <a:lnSpc>
                <a:spcPct val="90000"/>
              </a:lnSpc>
            </a:pPr>
            <a:endParaRPr lang="es-ES_tradnl" altLang="en-US" sz="2800" dirty="0"/>
          </a:p>
          <a:p>
            <a:pPr marL="533400" indent="-533400">
              <a:lnSpc>
                <a:spcPct val="90000"/>
              </a:lnSpc>
            </a:pPr>
            <a:endParaRPr lang="es-ES_tradnl" altLang="en-US" sz="2800" dirty="0"/>
          </a:p>
          <a:p>
            <a:pPr marL="533400" indent="-533400">
              <a:lnSpc>
                <a:spcPct val="90000"/>
              </a:lnSpc>
            </a:pPr>
            <a:endParaRPr lang="es-ES_tradnl" altLang="en-US" sz="2800" dirty="0"/>
          </a:p>
          <a:p>
            <a:pPr marL="533400" indent="-533400">
              <a:lnSpc>
                <a:spcPct val="90000"/>
              </a:lnSpc>
            </a:pPr>
            <a:r>
              <a:rPr lang="en-US" altLang="en-US" dirty="0" err="1" smtClean="0"/>
              <a:t>Copia</a:t>
            </a:r>
            <a:r>
              <a:rPr lang="en-US" altLang="en-US" dirty="0" smtClean="0"/>
              <a:t> y </a:t>
            </a:r>
            <a:r>
              <a:rPr lang="en-US" altLang="en-US" dirty="0" err="1" smtClean="0"/>
              <a:t>responde</a:t>
            </a:r>
            <a:r>
              <a:rPr lang="en-US" altLang="en-US" dirty="0" smtClean="0"/>
              <a:t> </a:t>
            </a:r>
            <a:r>
              <a:rPr lang="en-US" altLang="en-US" u="sng" dirty="0" err="1" smtClean="0"/>
              <a:t>Ejercicio</a:t>
            </a:r>
            <a:r>
              <a:rPr lang="en-US" altLang="en-US" u="sng" dirty="0" smtClean="0"/>
              <a:t> 4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pagina</a:t>
            </a:r>
            <a:r>
              <a:rPr lang="en-US" altLang="en-US" dirty="0" smtClean="0"/>
              <a:t> 61</a:t>
            </a:r>
          </a:p>
          <a:p>
            <a:pPr marL="533400" indent="-533400">
              <a:lnSpc>
                <a:spcPct val="90000"/>
              </a:lnSpc>
            </a:pPr>
            <a:endParaRPr lang="en-US" altLang="en-US" dirty="0"/>
          </a:p>
          <a:p>
            <a:pPr marL="533400" indent="-533400">
              <a:lnSpc>
                <a:spcPct val="90000"/>
              </a:lnSpc>
            </a:pPr>
            <a:endParaRPr lang="en-US" altLang="en-US" dirty="0" smtClean="0"/>
          </a:p>
          <a:p>
            <a:pPr marL="533400" indent="-533400">
              <a:lnSpc>
                <a:spcPct val="90000"/>
              </a:lnSpc>
            </a:pPr>
            <a:endParaRPr lang="en-US" altLang="en-US" dirty="0"/>
          </a:p>
          <a:p>
            <a:pPr marL="533400" indent="-533400">
              <a:lnSpc>
                <a:spcPct val="90000"/>
              </a:lnSpc>
            </a:pPr>
            <a:endParaRPr lang="en-US" altLang="en-US" dirty="0" smtClean="0"/>
          </a:p>
          <a:p>
            <a:pPr marL="533400" indent="-533400">
              <a:lnSpc>
                <a:spcPct val="90000"/>
              </a:lnSpc>
            </a:pPr>
            <a:endParaRPr lang="es-ES_tradnl" altLang="en-US" sz="2800" dirty="0"/>
          </a:p>
        </p:txBody>
      </p:sp>
      <p:graphicFrame>
        <p:nvGraphicFramePr>
          <p:cNvPr id="9237" name="Group 21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729268023"/>
              </p:ext>
            </p:extLst>
          </p:nvPr>
        </p:nvGraphicFramePr>
        <p:xfrm>
          <a:off x="990600" y="1524000"/>
          <a:ext cx="7162800" cy="1752600"/>
        </p:xfrm>
        <a:graphic>
          <a:graphicData uri="http://schemas.openxmlformats.org/drawingml/2006/table">
            <a:tbl>
              <a:tblPr/>
              <a:tblGrid>
                <a:gridCol w="3581400"/>
                <a:gridCol w="3581400"/>
              </a:tblGrid>
              <a:tr h="5842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Correcto</a:t>
                      </a:r>
                      <a:endParaRPr kumimoji="0" lang="en-US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Incorrecto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/>
                    </a:solidFill>
                  </a:tcPr>
                </a:tc>
              </a:tr>
              <a:tr h="5842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5842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3" name="Rectangle 2"/>
          <p:cNvSpPr txBox="1">
            <a:spLocks noChangeArrowheads="1"/>
          </p:cNvSpPr>
          <p:nvPr/>
        </p:nvSpPr>
        <p:spPr bwMode="auto">
          <a:xfrm>
            <a:off x="391886" y="3636826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9pPr>
          </a:lstStyle>
          <a:p>
            <a:r>
              <a:rPr lang="en-US" altLang="en-US" b="1" kern="0" dirty="0" err="1" smtClean="0">
                <a:solidFill>
                  <a:schemeClr val="accent2"/>
                </a:solidFill>
              </a:rPr>
              <a:t>Tarea</a:t>
            </a:r>
            <a:r>
              <a:rPr lang="en-US" altLang="en-US" b="1" kern="0" dirty="0" smtClean="0">
                <a:solidFill>
                  <a:schemeClr val="accent2"/>
                </a:solidFill>
              </a:rPr>
              <a:t> </a:t>
            </a:r>
            <a:r>
              <a:rPr lang="en-US" altLang="en-US" kern="0" dirty="0" smtClean="0">
                <a:solidFill>
                  <a:schemeClr val="accent2"/>
                </a:solidFill>
              </a:rPr>
              <a:t>36</a:t>
            </a:r>
            <a:endParaRPr lang="en-US" altLang="en-US" b="1" kern="0" dirty="0">
              <a:solidFill>
                <a:schemeClr val="accent2"/>
              </a:solidFill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457200" y="4876800"/>
            <a:ext cx="87630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b="0" kern="0" dirty="0" smtClean="0"/>
              <a:t>PROYECTO: </a:t>
            </a:r>
            <a:r>
              <a:rPr lang="en-US" b="0" kern="0" dirty="0" err="1" smtClean="0"/>
              <a:t>Familia</a:t>
            </a:r>
            <a:r>
              <a:rPr lang="en-US" b="0" kern="0" dirty="0" smtClean="0"/>
              <a:t> </a:t>
            </a:r>
            <a:r>
              <a:rPr lang="en-US" b="0" kern="0" dirty="0" err="1" smtClean="0"/>
              <a:t>extraordinaria</a:t>
            </a:r>
            <a:r>
              <a:rPr lang="en-US" b="0" kern="0" dirty="0" smtClean="0"/>
              <a:t> due TUES.</a:t>
            </a:r>
          </a:p>
          <a:p>
            <a:r>
              <a:rPr lang="en-US" b="0" kern="0" dirty="0" smtClean="0"/>
              <a:t>Vocabulary </a:t>
            </a:r>
            <a:r>
              <a:rPr lang="en-US" b="0" kern="0" dirty="0" smtClean="0"/>
              <a:t>Quiz 1: </a:t>
            </a:r>
            <a:r>
              <a:rPr lang="en-US" b="0" kern="0" dirty="0" err="1" smtClean="0"/>
              <a:t>Capitulo</a:t>
            </a:r>
            <a:r>
              <a:rPr lang="en-US" b="0" kern="0" dirty="0" smtClean="0"/>
              <a:t> 2 on </a:t>
            </a:r>
            <a:r>
              <a:rPr lang="en-US" b="0" kern="0" dirty="0" smtClean="0"/>
              <a:t>WEDNES</a:t>
            </a:r>
            <a:r>
              <a:rPr lang="en-US" b="0" kern="0" dirty="0" smtClean="0"/>
              <a:t>DAY</a:t>
            </a:r>
            <a:r>
              <a:rPr lang="en-US" b="0" kern="0" dirty="0" smtClean="0"/>
              <a:t>!!!</a:t>
            </a:r>
          </a:p>
          <a:p>
            <a:pPr lvl="1"/>
            <a:r>
              <a:rPr lang="en-US" b="0" kern="0" dirty="0" smtClean="0"/>
              <a:t>Study all family vocabulary learned so far.</a:t>
            </a:r>
            <a:endParaRPr lang="en-US" b="0" kern="0" dirty="0"/>
          </a:p>
        </p:txBody>
      </p:sp>
    </p:spTree>
    <p:extLst>
      <p:ext uri="{BB962C8B-B14F-4D97-AF65-F5344CB8AC3E}">
        <p14:creationId xmlns:p14="http://schemas.microsoft.com/office/powerpoint/2010/main" val="332094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Teacher oral part: </a:t>
            </a:r>
            <a:r>
              <a:rPr lang="en-US" dirty="0" err="1" smtClean="0"/>
              <a:t>Ejercicio</a:t>
            </a:r>
            <a:r>
              <a:rPr lang="en-US" dirty="0" smtClean="0"/>
              <a:t> 1 p. 60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Otro</a:t>
            </a:r>
            <a:r>
              <a:rPr lang="en-US" dirty="0" smtClean="0"/>
              <a:t> </a:t>
            </a:r>
            <a:r>
              <a:rPr lang="en-US" dirty="0" err="1" smtClean="0"/>
              <a:t>hijo</a:t>
            </a:r>
            <a:r>
              <a:rPr lang="en-US" dirty="0" smtClean="0"/>
              <a:t> de mi </a:t>
            </a:r>
            <a:r>
              <a:rPr lang="en-US" dirty="0" err="1" smtClean="0"/>
              <a:t>madre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mi primo.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Otra</a:t>
            </a:r>
            <a:r>
              <a:rPr lang="en-US" dirty="0" smtClean="0"/>
              <a:t> </a:t>
            </a:r>
            <a:r>
              <a:rPr lang="en-US" dirty="0" err="1" smtClean="0"/>
              <a:t>hija</a:t>
            </a:r>
            <a:r>
              <a:rPr lang="en-US" dirty="0" smtClean="0"/>
              <a:t> de mi padre </a:t>
            </a:r>
            <a:r>
              <a:rPr lang="en-US" dirty="0" err="1" smtClean="0"/>
              <a:t>es</a:t>
            </a:r>
            <a:r>
              <a:rPr lang="en-US" dirty="0" smtClean="0"/>
              <a:t> mi </a:t>
            </a:r>
            <a:r>
              <a:rPr lang="en-US" dirty="0" err="1" smtClean="0"/>
              <a:t>hermana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El </a:t>
            </a:r>
            <a:r>
              <a:rPr lang="en-US" dirty="0" err="1" smtClean="0"/>
              <a:t>hermano</a:t>
            </a:r>
            <a:r>
              <a:rPr lang="en-US" dirty="0" smtClean="0"/>
              <a:t> de mi </a:t>
            </a:r>
            <a:r>
              <a:rPr lang="en-US" dirty="0" err="1" smtClean="0"/>
              <a:t>madre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mi </a:t>
            </a:r>
            <a:r>
              <a:rPr lang="en-US" dirty="0" err="1" smtClean="0"/>
              <a:t>sobrino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La </a:t>
            </a:r>
            <a:r>
              <a:rPr lang="en-US" dirty="0" err="1" smtClean="0"/>
              <a:t>hermana</a:t>
            </a:r>
            <a:r>
              <a:rPr lang="en-US" dirty="0" smtClean="0"/>
              <a:t> de mi padre </a:t>
            </a:r>
            <a:r>
              <a:rPr lang="en-US" dirty="0" err="1" smtClean="0"/>
              <a:t>es</a:t>
            </a:r>
            <a:r>
              <a:rPr lang="en-US" dirty="0" smtClean="0"/>
              <a:t> mi </a:t>
            </a:r>
            <a:r>
              <a:rPr lang="en-US" dirty="0" err="1" smtClean="0"/>
              <a:t>tia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El padre de mi padre </a:t>
            </a:r>
            <a:r>
              <a:rPr lang="en-US" dirty="0" err="1" smtClean="0"/>
              <a:t>es</a:t>
            </a:r>
            <a:r>
              <a:rPr lang="en-US" dirty="0" smtClean="0"/>
              <a:t> mi </a:t>
            </a:r>
            <a:r>
              <a:rPr lang="en-US" dirty="0" err="1" smtClean="0"/>
              <a:t>abuelo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La </a:t>
            </a:r>
            <a:r>
              <a:rPr lang="en-US" dirty="0" err="1" smtClean="0"/>
              <a:t>madre</a:t>
            </a:r>
            <a:r>
              <a:rPr lang="en-US" dirty="0" smtClean="0"/>
              <a:t> de mi padre </a:t>
            </a:r>
            <a:r>
              <a:rPr lang="en-US" dirty="0" err="1" smtClean="0"/>
              <a:t>es</a:t>
            </a:r>
            <a:r>
              <a:rPr lang="en-US" dirty="0" smtClean="0"/>
              <a:t> mi </a:t>
            </a:r>
            <a:r>
              <a:rPr lang="en-US" dirty="0" err="1" smtClean="0"/>
              <a:t>tia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Mis</a:t>
            </a:r>
            <a:r>
              <a:rPr lang="en-US" dirty="0" smtClean="0"/>
              <a:t> </a:t>
            </a:r>
            <a:r>
              <a:rPr lang="en-US" dirty="0" err="1" smtClean="0"/>
              <a:t>tios</a:t>
            </a:r>
            <a:r>
              <a:rPr lang="en-US" dirty="0" smtClean="0"/>
              <a:t>, </a:t>
            </a:r>
            <a:r>
              <a:rPr lang="en-US" dirty="0" err="1" smtClean="0"/>
              <a:t>primos</a:t>
            </a:r>
            <a:r>
              <a:rPr lang="en-US" dirty="0" smtClean="0"/>
              <a:t>, </a:t>
            </a:r>
            <a:r>
              <a:rPr lang="en-US" dirty="0" err="1" smtClean="0"/>
              <a:t>sobrinos</a:t>
            </a:r>
            <a:r>
              <a:rPr lang="en-US" dirty="0" smtClean="0"/>
              <a:t> y </a:t>
            </a:r>
            <a:r>
              <a:rPr lang="en-US" dirty="0" err="1" smtClean="0"/>
              <a:t>abuelos</a:t>
            </a:r>
            <a:r>
              <a:rPr lang="en-US" dirty="0" smtClean="0"/>
              <a:t> son </a:t>
            </a:r>
            <a:r>
              <a:rPr lang="en-US" dirty="0" err="1" smtClean="0"/>
              <a:t>mis</a:t>
            </a:r>
            <a:r>
              <a:rPr lang="en-US" dirty="0" smtClean="0"/>
              <a:t> </a:t>
            </a:r>
            <a:r>
              <a:rPr lang="en-US" dirty="0" err="1" smtClean="0"/>
              <a:t>parientes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Los padres de mi padre son </a:t>
            </a:r>
            <a:r>
              <a:rPr lang="en-US" dirty="0" err="1" smtClean="0"/>
              <a:t>mis</a:t>
            </a:r>
            <a:r>
              <a:rPr lang="en-US" dirty="0" smtClean="0"/>
              <a:t> </a:t>
            </a:r>
            <a:r>
              <a:rPr lang="en-US" dirty="0" err="1" smtClean="0"/>
              <a:t>abuelos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1701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evel">
  <a:themeElements>
    <a:clrScheme name="Level 6">
      <a:dk1>
        <a:srgbClr val="000000"/>
      </a:dk1>
      <a:lt1>
        <a:srgbClr val="FFFFFF"/>
      </a:lt1>
      <a:dk2>
        <a:srgbClr val="666699"/>
      </a:dk2>
      <a:lt2>
        <a:srgbClr val="FFCC00"/>
      </a:lt2>
      <a:accent1>
        <a:srgbClr val="FF9900"/>
      </a:accent1>
      <a:accent2>
        <a:srgbClr val="FF0000"/>
      </a:accent2>
      <a:accent3>
        <a:srgbClr val="FFFFFF"/>
      </a:accent3>
      <a:accent4>
        <a:srgbClr val="000000"/>
      </a:accent4>
      <a:accent5>
        <a:srgbClr val="FFCAAA"/>
      </a:accent5>
      <a:accent6>
        <a:srgbClr val="E70000"/>
      </a:accent6>
      <a:hlink>
        <a:srgbClr val="666699"/>
      </a:hlink>
      <a:folHlink>
        <a:srgbClr val="999966"/>
      </a:folHlink>
    </a:clrScheme>
    <a:fontScheme name="Level">
      <a:majorFont>
        <a:latin typeface="Garamond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cs typeface="Arial" charset="0"/>
          </a:defRPr>
        </a:defPPr>
      </a:lstStyle>
    </a:lnDef>
  </a:objectDefaults>
  <a:extraClrSchemeLst>
    <a:extraClrScheme>
      <a:clrScheme name="Level 1">
        <a:dk1>
          <a:srgbClr val="006699"/>
        </a:dk1>
        <a:lt1>
          <a:srgbClr val="FFFFFF"/>
        </a:lt1>
        <a:dk2>
          <a:srgbClr val="000000"/>
        </a:dk2>
        <a:lt2>
          <a:srgbClr val="99FF99"/>
        </a:lt2>
        <a:accent1>
          <a:srgbClr val="00CC99"/>
        </a:accent1>
        <a:accent2>
          <a:srgbClr val="009999"/>
        </a:accent2>
        <a:accent3>
          <a:srgbClr val="AAAAAA"/>
        </a:accent3>
        <a:accent4>
          <a:srgbClr val="DADADA"/>
        </a:accent4>
        <a:accent5>
          <a:srgbClr val="AAE2CA"/>
        </a:accent5>
        <a:accent6>
          <a:srgbClr val="008A8A"/>
        </a:accent6>
        <a:hlink>
          <a:srgbClr val="0066FF"/>
        </a:hlink>
        <a:folHlink>
          <a:srgbClr val="989CB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2">
        <a:dk1>
          <a:srgbClr val="808000"/>
        </a:dk1>
        <a:lt1>
          <a:srgbClr val="FFFFFF"/>
        </a:lt1>
        <a:dk2>
          <a:srgbClr val="5C271E"/>
        </a:dk2>
        <a:lt2>
          <a:srgbClr val="FFDD89"/>
        </a:lt2>
        <a:accent1>
          <a:srgbClr val="CC6600"/>
        </a:accent1>
        <a:accent2>
          <a:srgbClr val="CC9900"/>
        </a:accent2>
        <a:accent3>
          <a:srgbClr val="B5ACAB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3">
        <a:dk1>
          <a:srgbClr val="763B00"/>
        </a:dk1>
        <a:lt1>
          <a:srgbClr val="FFFFFF"/>
        </a:lt1>
        <a:dk2>
          <a:srgbClr val="330000"/>
        </a:dk2>
        <a:lt2>
          <a:srgbClr val="CC9900"/>
        </a:lt2>
        <a:accent1>
          <a:srgbClr val="FFCC00"/>
        </a:accent1>
        <a:accent2>
          <a:srgbClr val="CC3300"/>
        </a:accent2>
        <a:accent3>
          <a:srgbClr val="AD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666699"/>
        </a:hlink>
        <a:folHlink>
          <a:srgbClr val="99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4">
        <a:dk1>
          <a:srgbClr val="6D3696"/>
        </a:dk1>
        <a:lt1>
          <a:srgbClr val="FFFFFF"/>
        </a:lt1>
        <a:dk2>
          <a:srgbClr val="51255D"/>
        </a:dk2>
        <a:lt2>
          <a:srgbClr val="FFFFCC"/>
        </a:lt2>
        <a:accent1>
          <a:srgbClr val="666699"/>
        </a:accent1>
        <a:accent2>
          <a:srgbClr val="800080"/>
        </a:accent2>
        <a:accent3>
          <a:srgbClr val="B3ACB6"/>
        </a:accent3>
        <a:accent4>
          <a:srgbClr val="DADADA"/>
        </a:accent4>
        <a:accent5>
          <a:srgbClr val="B8B8CA"/>
        </a:accent5>
        <a:accent6>
          <a:srgbClr val="730073"/>
        </a:accent6>
        <a:hlink>
          <a:srgbClr val="CCCC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5">
        <a:dk1>
          <a:srgbClr val="CC6600"/>
        </a:dk1>
        <a:lt1>
          <a:srgbClr val="FFFFFF"/>
        </a:lt1>
        <a:dk2>
          <a:srgbClr val="4A553B"/>
        </a:dk2>
        <a:lt2>
          <a:srgbClr val="FFBF1F"/>
        </a:lt2>
        <a:accent1>
          <a:srgbClr val="FFCC00"/>
        </a:accent1>
        <a:accent2>
          <a:srgbClr val="CC9900"/>
        </a:accent2>
        <a:accent3>
          <a:srgbClr val="B1B4AF"/>
        </a:accent3>
        <a:accent4>
          <a:srgbClr val="DADADA"/>
        </a:accent4>
        <a:accent5>
          <a:srgbClr val="FFE2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6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7">
        <a:dk1>
          <a:srgbClr val="000000"/>
        </a:dk1>
        <a:lt1>
          <a:srgbClr val="FFFFFF"/>
        </a:lt1>
        <a:dk2>
          <a:srgbClr val="CC3300"/>
        </a:dk2>
        <a:lt2>
          <a:srgbClr val="66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CC99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8">
        <a:dk1>
          <a:srgbClr val="000000"/>
        </a:dk1>
        <a:lt1>
          <a:srgbClr val="FFFFFF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Level</Template>
  <TotalTime>3527</TotalTime>
  <Words>213</Words>
  <Application>Microsoft Office PowerPoint</Application>
  <PresentationFormat>On-screen Show (4:3)</PresentationFormat>
  <Paragraphs>48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Level</vt:lpstr>
      <vt:lpstr>Me llamo ________      Clase 601 La fecha es el 15 de diciembre del 2017</vt:lpstr>
      <vt:lpstr>Vocabulario</vt:lpstr>
      <vt:lpstr>Ejercicios: </vt:lpstr>
      <vt:lpstr>Teacher oral part: Ejercicio 1 p. 60 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11 Intermediate-Low La fecha es el 2 de marzo del 2010</dc:title>
  <dc:creator>Helen Zumaeta</dc:creator>
  <cp:lastModifiedBy>Helen Zumaeta</cp:lastModifiedBy>
  <cp:revision>41</cp:revision>
  <dcterms:created xsi:type="dcterms:W3CDTF">2010-03-02T16:32:31Z</dcterms:created>
  <dcterms:modified xsi:type="dcterms:W3CDTF">2017-12-15T20:19:37Z</dcterms:modified>
</cp:coreProperties>
</file>